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9C8-42EE-429D-8FFC-A9E2E0EC4B3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5E808C-6A42-4B36-A9B1-CA4953D05C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9C8-42EE-429D-8FFC-A9E2E0EC4B3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E808C-6A42-4B36-A9B1-CA4953D05C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15E808C-6A42-4B36-A9B1-CA4953D05C8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9C8-42EE-429D-8FFC-A9E2E0EC4B3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9C8-42EE-429D-8FFC-A9E2E0EC4B3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15E808C-6A42-4B36-A9B1-CA4953D05C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9C8-42EE-429D-8FFC-A9E2E0EC4B3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5E808C-6A42-4B36-A9B1-CA4953D05C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804B9C8-42EE-429D-8FFC-A9E2E0EC4B3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E808C-6A42-4B36-A9B1-CA4953D05C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9C8-42EE-429D-8FFC-A9E2E0EC4B3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15E808C-6A42-4B36-A9B1-CA4953D05C8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9C8-42EE-429D-8FFC-A9E2E0EC4B3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15E808C-6A42-4B36-A9B1-CA4953D05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9C8-42EE-429D-8FFC-A9E2E0EC4B3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5E808C-6A42-4B36-A9B1-CA4953D05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5E808C-6A42-4B36-A9B1-CA4953D05C8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9C8-42EE-429D-8FFC-A9E2E0EC4B3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15E808C-6A42-4B36-A9B1-CA4953D05C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804B9C8-42EE-429D-8FFC-A9E2E0EC4B3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804B9C8-42EE-429D-8FFC-A9E2E0EC4B3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5E808C-6A42-4B36-A9B1-CA4953D05C8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Еко квиз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Чувари природе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Еко квиз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За оријентацију у природи може да послужи:</a:t>
            </a:r>
          </a:p>
          <a:p>
            <a:r>
              <a:rPr lang="sr-Cyrl-CS" dirty="0" smtClean="0"/>
              <a:t>а</a:t>
            </a:r>
            <a:r>
              <a:rPr lang="sr-Cyrl-RS" dirty="0" smtClean="0"/>
              <a:t>) љубичица</a:t>
            </a:r>
          </a:p>
          <a:p>
            <a:r>
              <a:rPr lang="sr-Cyrl-CS" dirty="0" smtClean="0"/>
              <a:t>б</a:t>
            </a:r>
            <a:r>
              <a:rPr lang="sr-Cyrl-RS" dirty="0" smtClean="0"/>
              <a:t>) маховина</a:t>
            </a:r>
          </a:p>
          <a:p>
            <a:r>
              <a:rPr lang="sr-Cyrl-RS" dirty="0" smtClean="0"/>
              <a:t>в</a:t>
            </a:r>
            <a:r>
              <a:rPr lang="sr-Cyrl-RS" dirty="0" smtClean="0"/>
              <a:t>) печурка</a:t>
            </a:r>
          </a:p>
          <a:p>
            <a:endParaRPr lang="sr-Cyrl-RS" dirty="0" smtClean="0"/>
          </a:p>
          <a:p>
            <a:r>
              <a:rPr lang="sr-Cyrl-RS" dirty="0" smtClean="0"/>
              <a:t>Сваки ланац исхране почиње:</a:t>
            </a:r>
          </a:p>
          <a:p>
            <a:r>
              <a:rPr lang="sr-Cyrl-CS" dirty="0" smtClean="0"/>
              <a:t>а</a:t>
            </a:r>
            <a:r>
              <a:rPr lang="sr-Cyrl-CS" dirty="0" smtClean="0"/>
              <a:t>)И</a:t>
            </a:r>
            <a:r>
              <a:rPr lang="sr-Cyrl-RS" dirty="0" smtClean="0"/>
              <a:t>нсектима</a:t>
            </a:r>
          </a:p>
          <a:p>
            <a:r>
              <a:rPr lang="sr-Cyrl-CS" dirty="0" smtClean="0"/>
              <a:t>б</a:t>
            </a:r>
            <a:r>
              <a:rPr lang="sr-Cyrl-RS" dirty="0" smtClean="0"/>
              <a:t>)бактеријама</a:t>
            </a:r>
          </a:p>
          <a:p>
            <a:r>
              <a:rPr lang="sr-Cyrl-CS" dirty="0" smtClean="0"/>
              <a:t>б</a:t>
            </a:r>
            <a:r>
              <a:rPr lang="sr-Cyrl-RS" dirty="0" smtClean="0"/>
              <a:t>) биљкама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Еко квиз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В</a:t>
            </a:r>
            <a:r>
              <a:rPr lang="sr-Cyrl-RS" dirty="0" smtClean="0"/>
              <a:t>елики непријатењи дрвећа су:</a:t>
            </a:r>
          </a:p>
          <a:p>
            <a:r>
              <a:rPr lang="sr-Cyrl-CS" dirty="0" smtClean="0"/>
              <a:t>а</a:t>
            </a:r>
            <a:r>
              <a:rPr lang="sr-Cyrl-RS" dirty="0" smtClean="0"/>
              <a:t>) бубамаре</a:t>
            </a:r>
          </a:p>
          <a:p>
            <a:r>
              <a:rPr lang="sr-Cyrl-CS" dirty="0" smtClean="0"/>
              <a:t>б</a:t>
            </a:r>
            <a:r>
              <a:rPr lang="sr-Cyrl-RS" dirty="0" smtClean="0"/>
              <a:t>) кишне глисте</a:t>
            </a:r>
          </a:p>
          <a:p>
            <a:r>
              <a:rPr lang="sr-Cyrl-CS" dirty="0" smtClean="0"/>
              <a:t>б</a:t>
            </a:r>
            <a:r>
              <a:rPr lang="sr-Cyrl-RS" dirty="0" smtClean="0"/>
              <a:t>) киселе кише</a:t>
            </a:r>
          </a:p>
          <a:p>
            <a:endParaRPr lang="sr-Cyrl-RS" dirty="0" smtClean="0"/>
          </a:p>
          <a:p>
            <a:r>
              <a:rPr lang="sr-Cyrl-RS" dirty="0" smtClean="0"/>
              <a:t>На Земљи кружи стално:</a:t>
            </a:r>
          </a:p>
          <a:p>
            <a:r>
              <a:rPr lang="sr-Cyrl-CS" dirty="0" smtClean="0"/>
              <a:t>а</a:t>
            </a:r>
            <a:r>
              <a:rPr lang="sr-Cyrl-CS" dirty="0" smtClean="0"/>
              <a:t>)И</a:t>
            </a:r>
            <a:r>
              <a:rPr lang="sr-Cyrl-RS" dirty="0" smtClean="0"/>
              <a:t>ста количина воде</a:t>
            </a:r>
          </a:p>
          <a:p>
            <a:r>
              <a:rPr lang="sr-Cyrl-CS" dirty="0" smtClean="0"/>
              <a:t>б</a:t>
            </a:r>
            <a:r>
              <a:rPr lang="sr-Cyrl-RS" dirty="0" smtClean="0"/>
              <a:t>)увек већа количина воде</a:t>
            </a:r>
          </a:p>
          <a:p>
            <a:r>
              <a:rPr lang="sr-Cyrl-CS" dirty="0" smtClean="0"/>
              <a:t>в</a:t>
            </a:r>
            <a:r>
              <a:rPr lang="sr-Cyrl-RS" dirty="0" smtClean="0"/>
              <a:t>) све мање воде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Еко квиз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Угрожена биљка је :</a:t>
            </a:r>
          </a:p>
          <a:p>
            <a:r>
              <a:rPr lang="sr-Cyrl-CS" dirty="0" smtClean="0"/>
              <a:t>а</a:t>
            </a:r>
            <a:r>
              <a:rPr lang="sr-Cyrl-RS" dirty="0" smtClean="0"/>
              <a:t>) ружа</a:t>
            </a:r>
          </a:p>
          <a:p>
            <a:r>
              <a:rPr lang="sr-Cyrl-CS" dirty="0" smtClean="0"/>
              <a:t>б</a:t>
            </a:r>
            <a:r>
              <a:rPr lang="sr-Cyrl-RS" dirty="0" smtClean="0"/>
              <a:t>) бели локвањ</a:t>
            </a:r>
          </a:p>
          <a:p>
            <a:r>
              <a:rPr lang="sr-Cyrl-CS" dirty="0" smtClean="0"/>
              <a:t>в</a:t>
            </a:r>
            <a:r>
              <a:rPr lang="sr-Cyrl-CS" dirty="0" smtClean="0"/>
              <a:t>) камилица</a:t>
            </a:r>
          </a:p>
          <a:p>
            <a:endParaRPr lang="sr-Cyrl-CS" dirty="0" smtClean="0"/>
          </a:p>
          <a:p>
            <a:r>
              <a:rPr lang="sr-Cyrl-CS" dirty="0" smtClean="0"/>
              <a:t>Ваздух:</a:t>
            </a:r>
          </a:p>
          <a:p>
            <a:r>
              <a:rPr lang="sr-Cyrl-CS" dirty="0" smtClean="0"/>
              <a:t>а</a:t>
            </a:r>
            <a:r>
              <a:rPr lang="sr-Cyrl-CS" dirty="0" smtClean="0"/>
              <a:t>) није потребан дрвећу</a:t>
            </a:r>
          </a:p>
          <a:p>
            <a:r>
              <a:rPr lang="sr-Cyrl-CS" dirty="0" smtClean="0"/>
              <a:t>б</a:t>
            </a:r>
            <a:r>
              <a:rPr lang="sr-Cyrl-CS" dirty="0" smtClean="0"/>
              <a:t>) није потребан рибама</a:t>
            </a:r>
          </a:p>
          <a:p>
            <a:r>
              <a:rPr lang="sr-Cyrl-CS" dirty="0" smtClean="0"/>
              <a:t>в</a:t>
            </a:r>
            <a:r>
              <a:rPr lang="sr-Cyrl-CS" dirty="0" smtClean="0"/>
              <a:t>) потребан је свим живим бићима</a:t>
            </a:r>
            <a:endParaRPr lang="sr-Cyrl-R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Еко квиз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За земљиште су штетне:</a:t>
            </a:r>
          </a:p>
          <a:p>
            <a:r>
              <a:rPr lang="sr-Cyrl-CS" dirty="0" smtClean="0"/>
              <a:t>а</a:t>
            </a:r>
            <a:r>
              <a:rPr lang="sr-Cyrl-RS" dirty="0" smtClean="0"/>
              <a:t>) глисте</a:t>
            </a:r>
          </a:p>
          <a:p>
            <a:r>
              <a:rPr lang="sr-Cyrl-CS" dirty="0" smtClean="0"/>
              <a:t>б</a:t>
            </a:r>
            <a:r>
              <a:rPr lang="sr-Cyrl-RS" dirty="0" smtClean="0"/>
              <a:t>)хемикалије</a:t>
            </a:r>
          </a:p>
          <a:p>
            <a:r>
              <a:rPr lang="sr-Cyrl-CS" dirty="0" smtClean="0"/>
              <a:t>в</a:t>
            </a:r>
            <a:r>
              <a:rPr lang="sr-Cyrl-RS" dirty="0" smtClean="0"/>
              <a:t>) бактерије</a:t>
            </a:r>
          </a:p>
          <a:p>
            <a:endParaRPr lang="sr-Cyrl-RS" dirty="0" smtClean="0"/>
          </a:p>
          <a:p>
            <a:r>
              <a:rPr lang="sr-Cyrl-RS" dirty="0" smtClean="0"/>
              <a:t>Прављење нових ствари од старих назива се:</a:t>
            </a:r>
          </a:p>
          <a:p>
            <a:r>
              <a:rPr lang="sr-Cyrl-CS" dirty="0" smtClean="0"/>
              <a:t>а</a:t>
            </a:r>
            <a:r>
              <a:rPr lang="sr-Cyrl-RS" dirty="0" smtClean="0"/>
              <a:t>) репортажа</a:t>
            </a:r>
          </a:p>
          <a:p>
            <a:r>
              <a:rPr lang="sr-Cyrl-CS" dirty="0" smtClean="0"/>
              <a:t>б</a:t>
            </a:r>
            <a:r>
              <a:rPr lang="sr-Cyrl-RS" dirty="0" smtClean="0"/>
              <a:t>) рециклажа</a:t>
            </a:r>
          </a:p>
          <a:p>
            <a:r>
              <a:rPr lang="sr-Cyrl-CS" dirty="0" smtClean="0"/>
              <a:t>в</a:t>
            </a:r>
            <a:r>
              <a:rPr lang="sr-Cyrl-RS" dirty="0" smtClean="0"/>
              <a:t>) рекреација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Еко квиз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Здраво је јести:</a:t>
            </a:r>
          </a:p>
          <a:p>
            <a:r>
              <a:rPr lang="sr-Cyrl-CS" dirty="0" smtClean="0"/>
              <a:t>а</a:t>
            </a:r>
            <a:r>
              <a:rPr lang="sr-Cyrl-RS" dirty="0" smtClean="0"/>
              <a:t>) много воћа и поврћа</a:t>
            </a:r>
          </a:p>
          <a:p>
            <a:r>
              <a:rPr lang="sr-Cyrl-CS" dirty="0" smtClean="0"/>
              <a:t>б</a:t>
            </a:r>
            <a:r>
              <a:rPr lang="sr-Cyrl-RS" dirty="0" smtClean="0"/>
              <a:t>) много слаткиша</a:t>
            </a:r>
          </a:p>
          <a:p>
            <a:r>
              <a:rPr lang="sr-Cyrl-CS" dirty="0" smtClean="0"/>
              <a:t>в</a:t>
            </a:r>
            <a:r>
              <a:rPr lang="sr-Cyrl-RS" dirty="0" smtClean="0"/>
              <a:t>) намирнице које садрже вештачку боју и арому</a:t>
            </a:r>
          </a:p>
          <a:p>
            <a:endParaRPr lang="sr-Cyrl-RS" dirty="0" smtClean="0"/>
          </a:p>
          <a:p>
            <a:r>
              <a:rPr lang="sr-Cyrl-RS" dirty="0" smtClean="0"/>
              <a:t>Тачне одговоре из ових 9 исказа запиши и проследи учитељици.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</TotalTime>
  <Words>177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Чувари природе 3</vt:lpstr>
      <vt:lpstr>Еко квиз</vt:lpstr>
      <vt:lpstr>Еко квиз</vt:lpstr>
      <vt:lpstr>Еко квиз</vt:lpstr>
      <vt:lpstr>Еко квиз</vt:lpstr>
      <vt:lpstr>Еко квиз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Чувари природе 3</dc:title>
  <dc:creator>Korisnik</dc:creator>
  <cp:lastModifiedBy>Korisnik</cp:lastModifiedBy>
  <cp:revision>1</cp:revision>
  <dcterms:created xsi:type="dcterms:W3CDTF">2020-05-17T09:32:55Z</dcterms:created>
  <dcterms:modified xsi:type="dcterms:W3CDTF">2020-05-17T09:50:25Z</dcterms:modified>
</cp:coreProperties>
</file>